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38DB9B-0886-4EBF-B229-19488D37A8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0DB218A-E6C3-49D5-9B8F-2CCB923F0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DB80B0-1639-4310-BBE7-4751D641F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0F27F6-4710-4CC2-83D2-E17F3692C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98241D-06B7-4461-AB51-68ED9BF9B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0316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DAD0B8-74CA-432F-B5E6-43F319266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47B80B3-6782-449E-A6AD-4C6F0B1C6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71A746-7452-458D-ABEC-8BE58F074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E2BDA0-F738-42B9-ACB5-606208097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7A38E8-A907-46A5-A9BB-1E7DB95CA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55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0D5B485-5540-4E16-87E2-0AE7F77EA4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50F1D0-4827-4D62-859F-A83815C2B5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AA67F8-F01A-4DA2-BC79-DFC1FCE95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D39AA2-AAEB-4D96-BCE4-469FC7144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8D1564-DA66-4715-BD90-B32439160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2260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F0A6F8-E697-4C0B-B878-01DA0BE61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343E5B-05C0-471D-B62E-1F04E901E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EBD19D-58CF-4DE1-94FD-8EAB513F4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C40E57-5F1B-4540-833D-9EC8B9160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0E4BC9-5F2F-46CE-8A26-728E36B69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2059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6B6253-E4D1-44F1-A0EE-5BE97894A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5BB80D-8F7F-498C-A15D-2669A6000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3555D1-FDFF-467B-A249-D4317ABBE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E2BD39-9CD7-412C-AC4B-A4F4261C3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43BC61-FB2B-48D7-AC3A-B074B8FBE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091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FFBA00-8DA7-41C5-B562-3F17D45A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48A41C-FED2-42F2-A84B-11A5CA3D21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2C6BA8-1E01-4D66-B9D4-799ED452F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8520C6-0783-4F02-8348-D4DD48D5F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806AAF-B9A0-4FB8-A529-F81FD5732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E31064-0BBD-4100-A88F-39FEF4A4F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798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EFF3D5-4555-4B4C-96E3-298843FB7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B44E3A-3C4C-4A75-9915-3BB78E941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F9D5B6-EE2B-4779-B619-57FE8DFA01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7BF4145-C791-4381-88BC-0465E2A29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F9AC568-15AA-4CE9-B499-17160BE5A2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CE05C4-EF98-4939-BF7E-C8F38F177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DEE69B8-5E5E-47AA-8CE4-C18214C58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4B38729-7007-46D2-9640-8A3BE51E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00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2D0391-3B6D-4CF1-8531-93162170B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927B14-7F4E-40FB-845C-1F7AFFA9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DFF7DBE-7D7D-4098-9C29-1957453B7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A5019AF-F404-4F7C-9BCC-16B6C4872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8016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71D9992-0AC5-4CF7-8E3F-592A5B8C8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E91493-B42F-43FE-8E5B-FF48DDDE5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9A8B82D-EAB9-44E5-B923-B46FFA195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860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A6615A-C02B-4483-A8FA-A17CB5B02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651787-05E6-4411-BB30-02D8A2E49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4B57147-7A7A-401B-A490-29711880E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0C61C7-1616-4D64-AB48-6FAE939C6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F5F5E3-23B7-44CD-9C39-58852434E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2A1ABC-FDC6-42C3-8ACF-C870AF3FA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387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6F9B45-7CD8-44B0-A5D3-B220608C1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15CF171-149E-4129-ABF2-2ED82BD85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9CFCF7-C4D9-4676-97FB-9BA97408E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BC2EE1-60D4-4BEC-A709-402EBB254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28BBED-1704-41B7-B7EC-0FA2A25FF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4E7994-7592-425A-8EB5-9EDD63255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001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C3D0B50-959B-4068-864D-33B548331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BEF090-CD10-44A6-99AE-CE05937A4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893888-DD00-4DAC-A6A4-375018BEE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0E4FA-CBF1-479E-9863-080A222189C1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6AEEB5-EA18-46B2-9EBB-C8E9D2DCEC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F9EF98-2CD6-4654-A174-072B7FB86F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AB875-26E3-40E9-AB4C-95498207D6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82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DEB1F04-AE67-430A-9298-745DDD0E439E}"/>
              </a:ext>
            </a:extLst>
          </p:cNvPr>
          <p:cNvSpPr/>
          <p:nvPr/>
        </p:nvSpPr>
        <p:spPr>
          <a:xfrm>
            <a:off x="3300202" y="2505670"/>
            <a:ext cx="55915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Linux-0.11 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可视化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947CE16-085E-44F3-A010-DEC5FAE27F6A}"/>
              </a:ext>
            </a:extLst>
          </p:cNvPr>
          <p:cNvSpPr txBox="1"/>
          <p:nvPr/>
        </p:nvSpPr>
        <p:spPr>
          <a:xfrm>
            <a:off x="7821227" y="3879542"/>
            <a:ext cx="2823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姓名：陆宇霄</a:t>
            </a:r>
            <a:endParaRPr lang="en-US" altLang="zh-CN" dirty="0"/>
          </a:p>
          <a:p>
            <a:r>
              <a:rPr lang="zh-CN" altLang="en-US" dirty="0"/>
              <a:t>学号：</a:t>
            </a:r>
            <a:r>
              <a:rPr lang="en-US" altLang="zh-CN" dirty="0"/>
              <a:t>201600301264</a:t>
            </a:r>
          </a:p>
          <a:p>
            <a:r>
              <a:rPr lang="zh-CN" altLang="en-US" dirty="0"/>
              <a:t>同组：张童 张延辞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89985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595920A-F560-4491-9B96-DDDFB0813D46}"/>
              </a:ext>
            </a:extLst>
          </p:cNvPr>
          <p:cNvSpPr/>
          <p:nvPr/>
        </p:nvSpPr>
        <p:spPr>
          <a:xfrm>
            <a:off x="2194932" y="2551837"/>
            <a:ext cx="780213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最适合设计师的编程软件</a:t>
            </a:r>
            <a:endParaRPr lang="en-US" altLang="zh-C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——Processing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4821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6483927-F722-4956-BCEA-50063B78DB35}"/>
              </a:ext>
            </a:extLst>
          </p:cNvPr>
          <p:cNvSpPr/>
          <p:nvPr/>
        </p:nvSpPr>
        <p:spPr>
          <a:xfrm>
            <a:off x="256674" y="208547"/>
            <a:ext cx="33666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Processing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FBB1BBE-79EF-44CB-A814-23AC726D77F7}"/>
              </a:ext>
            </a:extLst>
          </p:cNvPr>
          <p:cNvSpPr txBox="1"/>
          <p:nvPr/>
        </p:nvSpPr>
        <p:spPr>
          <a:xfrm>
            <a:off x="1058779" y="1764632"/>
            <a:ext cx="98017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目前来说，</a:t>
            </a:r>
            <a:r>
              <a:rPr lang="en-US" altLang="zh-CN" sz="2400" dirty="0"/>
              <a:t>processing</a:t>
            </a:r>
            <a:r>
              <a:rPr lang="zh-CN" altLang="en-US" sz="2400" dirty="0"/>
              <a:t>是对设计师最友好的编程软件。如果你是设计师，</a:t>
            </a:r>
            <a:r>
              <a:rPr lang="en-US" altLang="zh-CN" sz="2400" dirty="0"/>
              <a:t>Processing</a:t>
            </a:r>
            <a:r>
              <a:rPr lang="zh-CN" altLang="en-US" sz="2400" dirty="0"/>
              <a:t>能用最简单的方式，最鲜活的视觉形式让你的想法通过编程实现，其功能强大，简单易学，插件很多，扩展性高，近期在编程语言排行榜的位置越来越靠前。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Processing</a:t>
            </a:r>
            <a:r>
              <a:rPr lang="zh-CN" altLang="en-US" sz="2400" dirty="0"/>
              <a:t>简介：诞生于美国麻省理工学员媒体实验室，有旗下美学与运算小组成员的</a:t>
            </a:r>
            <a:r>
              <a:rPr lang="en-US" altLang="zh-CN" sz="2400" dirty="0"/>
              <a:t>Ben Fry</a:t>
            </a:r>
            <a:r>
              <a:rPr lang="zh-CN" altLang="en-US" sz="2400" dirty="0"/>
              <a:t>和 </a:t>
            </a:r>
            <a:r>
              <a:rPr lang="en-US" altLang="zh-CN" sz="2400" dirty="0"/>
              <a:t>Casey </a:t>
            </a:r>
            <a:r>
              <a:rPr lang="en-US" altLang="zh-CN" sz="2400" dirty="0" err="1"/>
              <a:t>Resa</a:t>
            </a:r>
            <a:r>
              <a:rPr lang="en-US" altLang="zh-CN" sz="2400" dirty="0"/>
              <a:t> </a:t>
            </a:r>
            <a:r>
              <a:rPr lang="zh-CN" altLang="en-US" sz="2400" dirty="0"/>
              <a:t>创作完成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Processing</a:t>
            </a:r>
            <a:r>
              <a:rPr lang="zh-CN" altLang="en-US" sz="2400" dirty="0"/>
              <a:t>特点：直观</a:t>
            </a:r>
            <a:r>
              <a:rPr lang="en-US" altLang="zh-CN" sz="2400" dirty="0"/>
              <a:t>/</a:t>
            </a:r>
            <a:r>
              <a:rPr lang="zh-CN" altLang="en-US" sz="2400" dirty="0"/>
              <a:t>易上手</a:t>
            </a:r>
            <a:r>
              <a:rPr lang="en-US" altLang="zh-CN" sz="2400" dirty="0"/>
              <a:t>/</a:t>
            </a:r>
            <a:r>
              <a:rPr lang="zh-CN" altLang="en-US" sz="2400" dirty="0"/>
              <a:t>开源</a:t>
            </a:r>
            <a:r>
              <a:rPr lang="en-US" altLang="zh-CN" sz="2400" dirty="0"/>
              <a:t>/</a:t>
            </a:r>
            <a:r>
              <a:rPr lang="zh-CN" altLang="en-US" sz="2400" dirty="0"/>
              <a:t>功能强大</a:t>
            </a:r>
          </a:p>
        </p:txBody>
      </p:sp>
    </p:spTree>
    <p:extLst>
      <p:ext uri="{BB962C8B-B14F-4D97-AF65-F5344CB8AC3E}">
        <p14:creationId xmlns:p14="http://schemas.microsoft.com/office/powerpoint/2010/main" val="1019891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F5487BB-8EBD-4978-AC53-5C31749EC617}"/>
              </a:ext>
            </a:extLst>
          </p:cNvPr>
          <p:cNvSpPr/>
          <p:nvPr/>
        </p:nvSpPr>
        <p:spPr>
          <a:xfrm>
            <a:off x="2705743" y="2967335"/>
            <a:ext cx="61366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Processing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能干个啥</a:t>
            </a:r>
          </a:p>
        </p:txBody>
      </p:sp>
    </p:spTree>
    <p:extLst>
      <p:ext uri="{BB962C8B-B14F-4D97-AF65-F5344CB8AC3E}">
        <p14:creationId xmlns:p14="http://schemas.microsoft.com/office/powerpoint/2010/main" val="3130255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C5495C7-5E5E-48EA-ABE6-1DCC590CA843}"/>
              </a:ext>
            </a:extLst>
          </p:cNvPr>
          <p:cNvSpPr/>
          <p:nvPr/>
        </p:nvSpPr>
        <p:spPr>
          <a:xfrm>
            <a:off x="577641" y="320842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画图</a:t>
            </a:r>
          </a:p>
        </p:txBody>
      </p:sp>
      <p:pic>
        <p:nvPicPr>
          <p:cNvPr id="2050" name="Picture 2" descr="https://pic3.zhimg.com/80/v2-72c1d5d9caf48f5c6aa91aae86f45e62_hd.jpg">
            <a:extLst>
              <a:ext uri="{FF2B5EF4-FFF2-40B4-BE49-F238E27FC236}">
                <a16:creationId xmlns:a16="http://schemas.microsoft.com/office/drawing/2014/main" id="{8EB71370-8B64-4A86-871E-6A5EC7ED4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99" y="1631281"/>
            <a:ext cx="5440579" cy="3595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pic3.zhimg.com/80/v2-229c35b58cb7a560c4e83df7daaaf79e_hd.jpg">
            <a:extLst>
              <a:ext uri="{FF2B5EF4-FFF2-40B4-BE49-F238E27FC236}">
                <a16:creationId xmlns:a16="http://schemas.microsoft.com/office/drawing/2014/main" id="{623F1ACD-1454-4725-8B65-48D56A93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7378" y="1631281"/>
            <a:ext cx="6391890" cy="3595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3755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D915024-5B80-475C-B849-4C7711269D74}"/>
              </a:ext>
            </a:extLst>
          </p:cNvPr>
          <p:cNvSpPr/>
          <p:nvPr/>
        </p:nvSpPr>
        <p:spPr>
          <a:xfrm>
            <a:off x="2133600" y="2090172"/>
            <a:ext cx="79248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如果你想要实现你脑海中天马行空的创意，如果现有的工具满足不了你，也许接触下</a:t>
            </a:r>
            <a:r>
              <a:rPr lang="en-US" altLang="zh-CN" sz="2400" b="0" i="0" dirty="0">
                <a:solidFill>
                  <a:srgbClr val="1A1A1A"/>
                </a:solidFill>
                <a:effectLst/>
                <a:latin typeface="-apple-system"/>
              </a:rPr>
              <a:t>Processing</a:t>
            </a:r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会有新的发现。就比如，如果你想记录你看到的风景，你可以选择去学画画，也可以选择学摄影。如果你想画出各种奇特的图案，你可以选择用笔和纸，也可以选择用编程软件。摄影永远不能完全代替绘画，编程也是，但是它们都是帮助想法突破现状束缚的工具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67074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958E821-7EAD-430B-99B0-5B24A10D156E}"/>
              </a:ext>
            </a:extLst>
          </p:cNvPr>
          <p:cNvSpPr/>
          <p:nvPr/>
        </p:nvSpPr>
        <p:spPr>
          <a:xfrm>
            <a:off x="2335194" y="2967335"/>
            <a:ext cx="75216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我用</a:t>
            </a:r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Processing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干了个啥</a:t>
            </a:r>
          </a:p>
        </p:txBody>
      </p:sp>
    </p:spTree>
    <p:extLst>
      <p:ext uri="{BB962C8B-B14F-4D97-AF65-F5344CB8AC3E}">
        <p14:creationId xmlns:p14="http://schemas.microsoft.com/office/powerpoint/2010/main" val="879594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D0EBBA-7A7C-4AAF-81EB-614ED0329478}"/>
              </a:ext>
            </a:extLst>
          </p:cNvPr>
          <p:cNvSpPr txBox="1"/>
          <p:nvPr/>
        </p:nvSpPr>
        <p:spPr>
          <a:xfrm>
            <a:off x="1628273" y="2459504"/>
            <a:ext cx="89354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由于我选择的进城创建可和删除是两个动态的过程，因此用动画方式来展现更为合适，但是画画一直不是我的长处，</a:t>
            </a:r>
            <a:r>
              <a:rPr lang="en-US" altLang="zh-CN" sz="2400" dirty="0"/>
              <a:t>processing</a:t>
            </a:r>
            <a:r>
              <a:rPr lang="zh-CN" altLang="en-US" sz="2400" dirty="0"/>
              <a:t>这种可以通过编程来实现动画的工具受到了我的青睐。我正是用了</a:t>
            </a:r>
            <a:r>
              <a:rPr lang="en-US" altLang="zh-CN" sz="2400" dirty="0"/>
              <a:t>processing</a:t>
            </a:r>
            <a:r>
              <a:rPr lang="zh-CN" altLang="en-US" sz="2400" dirty="0"/>
              <a:t>制作了一段动画，通过代码的方式，很方便的可以跟组内其他两人的动画有机的融合在一起</a:t>
            </a:r>
          </a:p>
        </p:txBody>
      </p:sp>
    </p:spTree>
    <p:extLst>
      <p:ext uri="{BB962C8B-B14F-4D97-AF65-F5344CB8AC3E}">
        <p14:creationId xmlns:p14="http://schemas.microsoft.com/office/powerpoint/2010/main" val="2475236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S">
            <a:hlinkClick r:id="" action="ppaction://media"/>
            <a:extLst>
              <a:ext uri="{FF2B5EF4-FFF2-40B4-BE49-F238E27FC236}">
                <a16:creationId xmlns:a16="http://schemas.microsoft.com/office/drawing/2014/main" id="{1D88B3D3-5AF1-43F1-8411-8F0D6EFFB0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938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5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325</Words>
  <Application>Microsoft Office PowerPoint</Application>
  <PresentationFormat>宽屏</PresentationFormat>
  <Paragraphs>17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-apple-system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4</cp:revision>
  <dcterms:created xsi:type="dcterms:W3CDTF">2018-12-26T07:00:37Z</dcterms:created>
  <dcterms:modified xsi:type="dcterms:W3CDTF">2018-12-26T07:24:30Z</dcterms:modified>
</cp:coreProperties>
</file>

<file path=docProps/thumbnail.jpeg>
</file>